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0" r:id="rId3"/>
    <p:sldId id="265" r:id="rId4"/>
    <p:sldId id="264" r:id="rId5"/>
    <p:sldId id="266" r:id="rId6"/>
    <p:sldId id="280" r:id="rId7"/>
    <p:sldId id="263" r:id="rId8"/>
    <p:sldId id="273" r:id="rId9"/>
    <p:sldId id="274" r:id="rId10"/>
    <p:sldId id="269" r:id="rId11"/>
    <p:sldId id="272" r:id="rId12"/>
    <p:sldId id="275" r:id="rId13"/>
    <p:sldId id="276" r:id="rId14"/>
    <p:sldId id="277" r:id="rId15"/>
    <p:sldId id="286" r:id="rId16"/>
    <p:sldId id="27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669"/>
    <a:srgbClr val="DEF450"/>
    <a:srgbClr val="E5E7D7"/>
    <a:srgbClr val="ABC600"/>
    <a:srgbClr val="C9B9F5"/>
    <a:srgbClr val="E6E6E6"/>
    <a:srgbClr val="1A3675"/>
    <a:srgbClr val="B9D02C"/>
    <a:srgbClr val="FFB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94C81-EC1A-338C-3857-1E80E0494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E22486-2393-4BB6-4B1F-4D668F97E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7CD5A-DE18-A462-6674-400B9FCD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9E0EA-FAF1-C76C-96DD-BF09B6B5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9860B-6906-8F01-CE72-FD1D783C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21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EF4B0-6543-2B37-0A1B-E2117A6D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AFD03E-21F2-84FB-6D68-B491E61B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D5B29-547C-C579-73C7-A622EF8F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015D2-96CF-287F-AD71-55E0359C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1414F-6282-E340-89EF-3A9F3237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11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989C79-AEB6-1777-9093-8F3D7F9B2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68FA71-8DFF-103E-35E3-C7D94B8B4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02FF7-FF72-039A-F77C-2897F93B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90E7C-1496-D430-93E8-3F478B7A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E1440D-DB8A-377B-F07A-77B2D06A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0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B3478-ED06-0EFF-2F78-42BC37C0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55B81-3FB6-7BEE-5614-00D5B3306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80285A-E00D-E7BD-6110-2CA53025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3EFA7-A82E-95CE-C7C7-4375C281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19E60-1384-F3DE-D73E-B4249552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53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C1FDA-6745-F7B2-F0BC-7C92572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806A12-A772-E30E-53C8-FEF39A11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7BF31-C4C4-E46A-EB42-35FE2F1C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1FD3AC-56BA-0C15-3196-474EFD63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28EC2F-7EA0-214B-A832-82EFB36F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19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08FBD-FEA6-1FBD-9F62-39F9185B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AD062-8BFA-A32F-55B3-69CF01AE7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59D5D1-0A0D-5BC5-8B60-778424823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288B5-3875-88E4-59A0-A1A965FA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D88F41-B591-B563-177D-BA44E7EE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FE623A-1ABA-6EB4-243D-8C63837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395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FBE40-4B4A-D4F4-8736-0E8DA93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CBA8D-E1AA-ABD5-7187-EBB6B63D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F2F465-6124-E97A-2CA2-F11A3194D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3866DB-FAF1-98C6-7E6A-912972A40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4614A9-C9BC-149E-49F2-0127064C1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A31DEB-96E8-7BBF-F067-E4618BB8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784938-E61D-5631-C270-41B8AAD7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600B78-47D8-0BA0-0013-B3509338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352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03538-91A1-462F-4B85-119D2F21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E79CD7-001D-85EC-C5D0-51C8D555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468F14-057B-96B1-E73E-349562A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0E06B5-4DFA-8D5E-64C1-082E94CF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401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68531E-D029-12AE-58DE-6EBBF39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F5C47C-5705-C937-1FF7-C6CE9FE9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0C8EE-7971-66BD-7DAF-2299C047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904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69FF7-3741-BC03-055D-08ED3E4B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50F31C-D2A5-C188-1942-98CFE922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0C98CD-6898-D790-A28C-C236DDAB8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01A7E-9F07-58D6-40BD-80667BEE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F504B7-5755-B014-37BE-35442811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066DA-F81F-CD2C-1298-DD67C4C9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9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65D84-DB58-CFA6-0561-4626E282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08478A-FFAC-F1ED-FEB7-4981B3F52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B27A21-5C78-8A62-272F-C51583B5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27611C-6C77-FADF-F8EF-718A7FA1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5500E2-AF29-2EB5-FDD3-5C7ECBE4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B4DC1A-876D-33E3-E175-632B414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6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83C80F-358A-334E-47DA-7AC2F37D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F75740-461D-2E9C-1543-5A3E38A4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AE026-1556-8EBE-7406-EF774D496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C16B2-2722-4753-8546-16AA173D66BA}" type="datetimeFigureOut">
              <a:rPr lang="fr-CA" smtClean="0"/>
              <a:t>2025-01-08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F1B457-4898-DF1D-4FFA-495EAB81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EF6CEB-79DF-8F96-8A39-D6545D7E0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274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6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16.png"/><Relationship Id="rId4" Type="http://schemas.openxmlformats.org/officeDocument/2006/relationships/image" Target="../media/image56.png"/><Relationship Id="rId9" Type="http://schemas.openxmlformats.org/officeDocument/2006/relationships/image" Target="../media/image6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49042-51CF-2BAE-4C4F-C9682F18D5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 descr="Une image contenant capture d’écran, orange&#10;&#10;Description générée automatiquement">
            <a:extLst>
              <a:ext uri="{FF2B5EF4-FFF2-40B4-BE49-F238E27FC236}">
                <a16:creationId xmlns:a16="http://schemas.microsoft.com/office/drawing/2014/main" id="{83568509-9232-C6C3-DAC4-FB2B7355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34" y="636586"/>
            <a:ext cx="5957512" cy="3059113"/>
          </a:xfrm>
          <a:prstGeom prst="rect">
            <a:avLst/>
          </a:prstGeom>
        </p:spPr>
      </p:pic>
      <p:pic>
        <p:nvPicPr>
          <p:cNvPr id="5" name="Image 4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E328A2C6-342C-CD15-40A3-0D0EF795D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13" y="567193"/>
            <a:ext cx="5724754" cy="2768165"/>
          </a:xfrm>
          <a:prstGeom prst="rect">
            <a:avLst/>
          </a:prstGeom>
        </p:spPr>
      </p:pic>
      <p:pic>
        <p:nvPicPr>
          <p:cNvPr id="6" name="Image 5" descr="Une image contenant clipart, créativité, art&#10;&#10;Description générée automatiquement">
            <a:extLst>
              <a:ext uri="{FF2B5EF4-FFF2-40B4-BE49-F238E27FC236}">
                <a16:creationId xmlns:a16="http://schemas.microsoft.com/office/drawing/2014/main" id="{9773B10D-A92C-F14E-9D6D-5386D81D9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/>
        </p:blipFill>
        <p:spPr>
          <a:xfrm>
            <a:off x="0" y="3265964"/>
            <a:ext cx="6528195" cy="3592036"/>
          </a:xfrm>
          <a:prstGeom prst="rect">
            <a:avLst/>
          </a:prstGeom>
        </p:spPr>
      </p:pic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5531AFB7-AFE7-9C61-1BC2-B859F1E6C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37" y="5406742"/>
            <a:ext cx="5441864" cy="13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1F5065-95EA-AFD8-24E2-0DE0D131D57E}"/>
              </a:ext>
            </a:extLst>
          </p:cNvPr>
          <p:cNvSpPr/>
          <p:nvPr/>
        </p:nvSpPr>
        <p:spPr>
          <a:xfrm>
            <a:off x="0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 descr="Une image contenant texte, Police, capture d’écran, violette&#10;&#10;Description générée automatiquement">
            <a:extLst>
              <a:ext uri="{FF2B5EF4-FFF2-40B4-BE49-F238E27FC236}">
                <a16:creationId xmlns:a16="http://schemas.microsoft.com/office/drawing/2014/main" id="{E8679CF3-8BFF-1060-A7AE-6A97B362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81" y="3342975"/>
            <a:ext cx="5627771" cy="2915025"/>
          </a:xfrm>
          <a:prstGeom prst="rect">
            <a:avLst/>
          </a:prstGeom>
        </p:spPr>
      </p:pic>
      <p:pic>
        <p:nvPicPr>
          <p:cNvPr id="4" name="Image 3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07205D26-88E4-FAF8-0823-94A30B650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5" y="1131687"/>
            <a:ext cx="10795567" cy="1704126"/>
          </a:xfrm>
          <a:prstGeom prst="rect">
            <a:avLst/>
          </a:prstGeom>
        </p:spPr>
      </p:pic>
      <p:pic>
        <p:nvPicPr>
          <p:cNvPr id="3" name="Image 2" descr="Une image contenant clipart, créativité, art&#10;&#10;Description générée automatiquement">
            <a:extLst>
              <a:ext uri="{FF2B5EF4-FFF2-40B4-BE49-F238E27FC236}">
                <a16:creationId xmlns:a16="http://schemas.microsoft.com/office/drawing/2014/main" id="{A8B7724A-C705-56D0-EB01-DCCA995A3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r="-1" b="24395"/>
          <a:stretch/>
        </p:blipFill>
        <p:spPr>
          <a:xfrm>
            <a:off x="1" y="3562039"/>
            <a:ext cx="6659304" cy="3295961"/>
          </a:xfrm>
          <a:prstGeom prst="rect">
            <a:avLst/>
          </a:prstGeom>
        </p:spPr>
      </p:pic>
      <p:pic>
        <p:nvPicPr>
          <p:cNvPr id="15" name="Image 14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123CF74-DE51-099E-74C0-FA893B01E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0" t="42197" r="24418" b="41628"/>
          <a:stretch/>
        </p:blipFill>
        <p:spPr>
          <a:xfrm rot="21306770" flipH="1">
            <a:off x="7797901" y="163244"/>
            <a:ext cx="1880041" cy="1270057"/>
          </a:xfrm>
          <a:prstGeom prst="rect">
            <a:avLst/>
          </a:prstGeom>
        </p:spPr>
      </p:pic>
      <p:pic>
        <p:nvPicPr>
          <p:cNvPr id="16" name="Image 15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AF9FF47C-0342-9E34-D2C2-F6F9A3F86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7" t="22847" r="16649" b="56170"/>
          <a:stretch/>
        </p:blipFill>
        <p:spPr>
          <a:xfrm rot="20790203">
            <a:off x="2325000" y="-99615"/>
            <a:ext cx="1825531" cy="1647552"/>
          </a:xfrm>
          <a:prstGeom prst="rect">
            <a:avLst/>
          </a:prstGeom>
        </p:spPr>
      </p:pic>
      <p:pic>
        <p:nvPicPr>
          <p:cNvPr id="18" name="Image 17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BE5FC43D-3A65-6BE0-4422-686D74B9E3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24829" r="39833" b="55713"/>
          <a:stretch/>
        </p:blipFill>
        <p:spPr>
          <a:xfrm rot="884379" flipH="1">
            <a:off x="10245244" y="3511786"/>
            <a:ext cx="1318056" cy="13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C2C08-0460-DA20-560C-FBDD53BB42EE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capture d’écran, Graphique, conception, illustration&#10;&#10;Description générée automatiquement">
            <a:extLst>
              <a:ext uri="{FF2B5EF4-FFF2-40B4-BE49-F238E27FC236}">
                <a16:creationId xmlns:a16="http://schemas.microsoft.com/office/drawing/2014/main" id="{09B3B2B9-A650-0844-A687-5113319DD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4" b="27769"/>
          <a:stretch/>
        </p:blipFill>
        <p:spPr>
          <a:xfrm>
            <a:off x="7595169" y="2026284"/>
            <a:ext cx="4596832" cy="4831717"/>
          </a:xfrm>
          <a:prstGeom prst="rect">
            <a:avLst/>
          </a:prstGeom>
        </p:spPr>
      </p:pic>
      <p:pic>
        <p:nvPicPr>
          <p:cNvPr id="29" name="Image 28" descr="Une image contenant clipart, créativité, art&#10;&#10;Description générée automatiquement">
            <a:extLst>
              <a:ext uri="{FF2B5EF4-FFF2-40B4-BE49-F238E27FC236}">
                <a16:creationId xmlns:a16="http://schemas.microsoft.com/office/drawing/2014/main" id="{B12D6667-94EB-73DE-90F0-4576133B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r="-1" b="24395"/>
          <a:stretch/>
        </p:blipFill>
        <p:spPr>
          <a:xfrm rot="17714481">
            <a:off x="9716666" y="4482756"/>
            <a:ext cx="2941353" cy="1455798"/>
          </a:xfrm>
          <a:prstGeom prst="rect">
            <a:avLst/>
          </a:prstGeom>
        </p:spPr>
      </p:pic>
      <p:pic>
        <p:nvPicPr>
          <p:cNvPr id="45" name="Image 44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94CD6499-4F66-44B2-8D43-81CED37F9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18" y="3355435"/>
            <a:ext cx="3305727" cy="3269704"/>
          </a:xfrm>
          <a:prstGeom prst="rect">
            <a:avLst/>
          </a:prstGeom>
        </p:spPr>
      </p:pic>
      <p:pic>
        <p:nvPicPr>
          <p:cNvPr id="43" name="Image 4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E8107F7F-E152-8D17-89D5-80DF6230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51" y="5779791"/>
            <a:ext cx="4846367" cy="640086"/>
          </a:xfrm>
          <a:prstGeom prst="rect">
            <a:avLst/>
          </a:prstGeom>
        </p:spPr>
      </p:pic>
      <p:pic>
        <p:nvPicPr>
          <p:cNvPr id="41" name="Image 40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B1CE13E3-F8F0-C664-D3D8-5F83F397D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0" y="4579196"/>
            <a:ext cx="4098214" cy="640086"/>
          </a:xfrm>
          <a:prstGeom prst="rect">
            <a:avLst/>
          </a:prstGeom>
        </p:spPr>
      </p:pic>
      <p:pic>
        <p:nvPicPr>
          <p:cNvPr id="39" name="Image 38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4640FEAD-15F6-7C0B-7BC3-376C52CE0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51" y="3437516"/>
            <a:ext cx="5009852" cy="642857"/>
          </a:xfrm>
          <a:prstGeom prst="rect">
            <a:avLst/>
          </a:prstGeom>
        </p:spPr>
      </p:pic>
      <p:pic>
        <p:nvPicPr>
          <p:cNvPr id="37" name="Image 36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F711E403-35AE-F562-4D49-F3E8B8751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51" y="2285358"/>
            <a:ext cx="3829434" cy="642857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426D6DEC-4050-40F0-18D8-52D4CAB91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9" b="1343"/>
          <a:stretch/>
        </p:blipFill>
        <p:spPr>
          <a:xfrm>
            <a:off x="1889789" y="5663842"/>
            <a:ext cx="1191502" cy="1129420"/>
          </a:xfrm>
          <a:prstGeom prst="rect">
            <a:avLst/>
          </a:prstGeom>
        </p:spPr>
      </p:pic>
      <p:pic>
        <p:nvPicPr>
          <p:cNvPr id="33" name="Image 3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9F1B170-9E14-02E7-546C-47F6A0C437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6" b="25095"/>
          <a:stretch/>
        </p:blipFill>
        <p:spPr>
          <a:xfrm>
            <a:off x="1889789" y="4521792"/>
            <a:ext cx="1191502" cy="1129420"/>
          </a:xfrm>
          <a:prstGeom prst="rect">
            <a:avLst/>
          </a:prstGeom>
        </p:spPr>
      </p:pic>
      <p:pic>
        <p:nvPicPr>
          <p:cNvPr id="31" name="Image 30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65FD4D58-8AE2-AC92-CEDB-9D0706AA40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50000"/>
          <a:stretch/>
        </p:blipFill>
        <p:spPr>
          <a:xfrm>
            <a:off x="1889789" y="3326022"/>
            <a:ext cx="1191502" cy="1129420"/>
          </a:xfrm>
          <a:prstGeom prst="rect">
            <a:avLst/>
          </a:prstGeom>
        </p:spPr>
      </p:pic>
      <p:pic>
        <p:nvPicPr>
          <p:cNvPr id="23" name="Image 2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56D54B1-501E-5766-5088-9095D148E3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9"/>
          <a:stretch/>
        </p:blipFill>
        <p:spPr>
          <a:xfrm>
            <a:off x="1883439" y="2075708"/>
            <a:ext cx="1191502" cy="1260513"/>
          </a:xfrm>
          <a:prstGeom prst="rect">
            <a:avLst/>
          </a:prstGeom>
        </p:spPr>
      </p:pic>
      <p:pic>
        <p:nvPicPr>
          <p:cNvPr id="7" name="Image 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C049236-E30C-B4A5-1CCC-BD372608C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3" y="203277"/>
            <a:ext cx="9144089" cy="1709668"/>
          </a:xfrm>
          <a:prstGeom prst="rect">
            <a:avLst/>
          </a:prstGeom>
        </p:spPr>
      </p:pic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C6B54C7C-E085-D437-3A90-700A1C0D78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6" t="48051" r="38655" b="27625"/>
          <a:stretch/>
        </p:blipFill>
        <p:spPr>
          <a:xfrm rot="20488461">
            <a:off x="2395268" y="-64468"/>
            <a:ext cx="1204686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E1C1B-F4BA-B861-A971-50F941DD610C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C9B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D0E46CC6-DFB7-F100-E90F-0C8AEBB90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9" y="4331570"/>
            <a:ext cx="7392857" cy="1116687"/>
          </a:xfrm>
          <a:prstGeom prst="rect">
            <a:avLst/>
          </a:prstGeom>
        </p:spPr>
      </p:pic>
      <p:pic>
        <p:nvPicPr>
          <p:cNvPr id="5" name="Image 4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1A8A66B5-916B-CC7F-64C2-580A42A0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94" y="1425416"/>
            <a:ext cx="7132389" cy="2685037"/>
          </a:xfrm>
          <a:prstGeom prst="rect">
            <a:avLst/>
          </a:prstGeom>
        </p:spPr>
      </p:pic>
      <p:pic>
        <p:nvPicPr>
          <p:cNvPr id="7" name="Image 6" descr="Une image contenant personne, habits, intérieur, Visage humain&#10;&#10;Description générée automatiquement">
            <a:extLst>
              <a:ext uri="{FF2B5EF4-FFF2-40B4-BE49-F238E27FC236}">
                <a16:creationId xmlns:a16="http://schemas.microsoft.com/office/drawing/2014/main" id="{402834F2-20E4-92B1-77E2-F2D1BCF2F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1" r="7853"/>
          <a:stretch/>
        </p:blipFill>
        <p:spPr>
          <a:xfrm flipH="1">
            <a:off x="-11101" y="1"/>
            <a:ext cx="5366253" cy="6857999"/>
          </a:xfrm>
          <a:prstGeom prst="flowChartInputOutput">
            <a:avLst/>
          </a:prstGeom>
        </p:spPr>
      </p:pic>
      <p:pic>
        <p:nvPicPr>
          <p:cNvPr id="8" name="Image 7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0F7E5F03-A8D3-B6DF-CE1E-3674B6AECC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11544" r="11754" b="17769"/>
          <a:stretch/>
        </p:blipFill>
        <p:spPr>
          <a:xfrm>
            <a:off x="9714126" y="1425417"/>
            <a:ext cx="1665074" cy="13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AB7F0-70F4-EAC7-D9C0-4857FCACE746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 descr="Une image contenant personne, Visage humain, mur, habits&#10;&#10;Description générée automatiquement">
            <a:extLst>
              <a:ext uri="{FF2B5EF4-FFF2-40B4-BE49-F238E27FC236}">
                <a16:creationId xmlns:a16="http://schemas.microsoft.com/office/drawing/2014/main" id="{9C004492-F346-FB25-83F9-79253E17B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r="19730"/>
          <a:stretch/>
        </p:blipFill>
        <p:spPr>
          <a:xfrm>
            <a:off x="5885776" y="-16680"/>
            <a:ext cx="6299199" cy="6858000"/>
          </a:xfrm>
          <a:prstGeom prst="flowChartInputOutput">
            <a:avLst/>
          </a:prstGeom>
        </p:spPr>
      </p:pic>
      <p:pic>
        <p:nvPicPr>
          <p:cNvPr id="34" name="Image 33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D64FB60F-B243-4E86-DD62-A2962EF9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13" y="5326038"/>
            <a:ext cx="6046182" cy="1374384"/>
          </a:xfrm>
          <a:prstGeom prst="rect">
            <a:avLst/>
          </a:prstGeom>
        </p:spPr>
      </p:pic>
      <p:pic>
        <p:nvPicPr>
          <p:cNvPr id="30" name="Image 29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76E85962-1E44-5143-5620-DE40F45CA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t="51987" r="53459"/>
          <a:stretch/>
        </p:blipFill>
        <p:spPr>
          <a:xfrm>
            <a:off x="1212551" y="4591590"/>
            <a:ext cx="1879698" cy="1576544"/>
          </a:xfrm>
          <a:prstGeom prst="rect">
            <a:avLst/>
          </a:prstGeom>
        </p:spPr>
      </p:pic>
      <p:pic>
        <p:nvPicPr>
          <p:cNvPr id="32" name="Image 31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732073D1-1FBB-B230-1B63-686BC1D2D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094" r="17608"/>
          <a:stretch/>
        </p:blipFill>
        <p:spPr>
          <a:xfrm>
            <a:off x="3327281" y="4633330"/>
            <a:ext cx="1968372" cy="1540173"/>
          </a:xfrm>
          <a:prstGeom prst="rect">
            <a:avLst/>
          </a:prstGeom>
        </p:spPr>
      </p:pic>
      <p:pic>
        <p:nvPicPr>
          <p:cNvPr id="28" name="Image 27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F5C059DE-4A9E-CC06-E82D-EE3B237B2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4" b="52031"/>
          <a:stretch/>
        </p:blipFill>
        <p:spPr>
          <a:xfrm>
            <a:off x="4311467" y="2900647"/>
            <a:ext cx="2026905" cy="1575105"/>
          </a:xfrm>
          <a:prstGeom prst="rect">
            <a:avLst/>
          </a:prstGeom>
        </p:spPr>
      </p:pic>
      <p:pic>
        <p:nvPicPr>
          <p:cNvPr id="26" name="Image 25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4E0CEAE7-CC8D-59BA-7EFE-B84EAF63A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r="33733" b="51987"/>
          <a:stretch/>
        </p:blipFill>
        <p:spPr>
          <a:xfrm>
            <a:off x="2233825" y="2890188"/>
            <a:ext cx="2050761" cy="1576544"/>
          </a:xfrm>
          <a:prstGeom prst="rect">
            <a:avLst/>
          </a:prstGeom>
        </p:spPr>
      </p:pic>
      <p:pic>
        <p:nvPicPr>
          <p:cNvPr id="19" name="Image 18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AB7ED15C-8F37-2897-0E27-F736A1D9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5" b="50544"/>
          <a:stretch/>
        </p:blipFill>
        <p:spPr>
          <a:xfrm>
            <a:off x="272642" y="2889355"/>
            <a:ext cx="1975813" cy="1623912"/>
          </a:xfrm>
          <a:prstGeom prst="rect">
            <a:avLst/>
          </a:prstGeom>
        </p:spPr>
      </p:pic>
      <p:pic>
        <p:nvPicPr>
          <p:cNvPr id="7" name="Image 6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5DFECE5C-0595-0F14-E3ED-3E0662650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" y="776542"/>
            <a:ext cx="6378695" cy="1889778"/>
          </a:xfrm>
          <a:prstGeom prst="rect">
            <a:avLst/>
          </a:prstGeom>
        </p:spPr>
      </p:pic>
      <p:pic>
        <p:nvPicPr>
          <p:cNvPr id="8" name="Image 7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CCB779F7-37A0-6EEB-419F-7EB0FF77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24829" r="39833" b="55713"/>
          <a:stretch/>
        </p:blipFill>
        <p:spPr>
          <a:xfrm rot="20825143">
            <a:off x="374156" y="310794"/>
            <a:ext cx="1318056" cy="1315234"/>
          </a:xfrm>
          <a:prstGeom prst="rect">
            <a:avLst/>
          </a:prstGeom>
        </p:spPr>
      </p:pic>
      <p:pic>
        <p:nvPicPr>
          <p:cNvPr id="24" name="Image 23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4C0B8D64-8775-3738-F47D-5590FC9118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19620461" flipH="1">
            <a:off x="10399238" y="4251538"/>
            <a:ext cx="1900570" cy="16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606CD-9B23-8749-E21D-AA3CE2884698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C9B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262896C2-6B16-17CF-E054-C363ABBD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56" y="3732495"/>
            <a:ext cx="3236453" cy="2413485"/>
          </a:xfrm>
          <a:prstGeom prst="rect">
            <a:avLst/>
          </a:prstGeom>
        </p:spPr>
      </p:pic>
      <p:pic>
        <p:nvPicPr>
          <p:cNvPr id="8" name="Image 7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FF189348-35B6-E26F-3302-B47AC32C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34" y="3436443"/>
            <a:ext cx="3064655" cy="2349754"/>
          </a:xfrm>
          <a:prstGeom prst="rect">
            <a:avLst/>
          </a:prstGeom>
        </p:spPr>
      </p:pic>
      <p:pic>
        <p:nvPicPr>
          <p:cNvPr id="5" name="Image 4" descr="Une image contenant Police, Graphique, capture d’écran, texte&#10;&#10;Description générée automatiquement">
            <a:extLst>
              <a:ext uri="{FF2B5EF4-FFF2-40B4-BE49-F238E27FC236}">
                <a16:creationId xmlns:a16="http://schemas.microsoft.com/office/drawing/2014/main" id="{64896698-88AC-76E4-736D-465866CCD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30" y="1172347"/>
            <a:ext cx="5830049" cy="2266626"/>
          </a:xfrm>
          <a:prstGeom prst="rect">
            <a:avLst/>
          </a:prstGeom>
        </p:spPr>
      </p:pic>
      <p:pic>
        <p:nvPicPr>
          <p:cNvPr id="17" name="Image 16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EE7D791C-3AE0-7E6D-DBCD-0392B11971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19619" r="16248" b="60923"/>
          <a:stretch/>
        </p:blipFill>
        <p:spPr>
          <a:xfrm rot="11977453">
            <a:off x="7619572" y="654853"/>
            <a:ext cx="3039792" cy="26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09EB05-DB93-956F-A863-78126F5468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692F902F-D58F-83E9-177F-1ADC3AF77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20775248">
            <a:off x="1434386" y="4544684"/>
            <a:ext cx="1900570" cy="16694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EF6D84-878C-0891-88CC-20DE8F80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01">
            <a:off x="4078038" y="644995"/>
            <a:ext cx="8264166" cy="4972567"/>
          </a:xfrm>
          <a:prstGeom prst="rect">
            <a:avLst/>
          </a:prstGeom>
        </p:spPr>
      </p:pic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488A6B2-B39C-F908-3AF3-241AC08EB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490148"/>
            <a:ext cx="12192000" cy="56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F1C61-938D-1EA8-CCDB-EC3187926651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 descr="Une image contenant Polic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4CD477F0-DE83-5BB6-92CE-7B861F78E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95" y="2766399"/>
            <a:ext cx="5771860" cy="1515702"/>
          </a:xfrm>
          <a:prstGeom prst="rect">
            <a:avLst/>
          </a:prstGeom>
        </p:spPr>
      </p:pic>
      <p:pic>
        <p:nvPicPr>
          <p:cNvPr id="4" name="Image 3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BF1D476B-16E2-8CC1-DE11-D5EDAE8D4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60195" r="65425" b="20347"/>
          <a:stretch/>
        </p:blipFill>
        <p:spPr>
          <a:xfrm rot="355550">
            <a:off x="2751105" y="2152813"/>
            <a:ext cx="3039792" cy="2670128"/>
          </a:xfrm>
          <a:prstGeom prst="rect">
            <a:avLst/>
          </a:prstGeom>
        </p:spPr>
      </p:pic>
      <p:pic>
        <p:nvPicPr>
          <p:cNvPr id="6" name="Image 5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A57E3629-4A65-4CFC-6D3C-04282AFE2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77" y="5984338"/>
            <a:ext cx="3336190" cy="8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B2F7A3-056B-35A5-3864-FD695BC54538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B3DCAE99-9F8C-74FF-76F7-C69F3C567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7" y="5146493"/>
            <a:ext cx="4718904" cy="1596059"/>
          </a:xfrm>
          <a:prstGeom prst="rect">
            <a:avLst/>
          </a:prstGeom>
        </p:spPr>
      </p:pic>
      <p:pic>
        <p:nvPicPr>
          <p:cNvPr id="11" name="Image 10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CAD17B37-B50C-359A-8D35-FE6F3B28C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06" y="3655767"/>
            <a:ext cx="4048337" cy="1751232"/>
          </a:xfrm>
          <a:prstGeom prst="rect">
            <a:avLst/>
          </a:prstGeom>
        </p:spPr>
      </p:pic>
      <p:pic>
        <p:nvPicPr>
          <p:cNvPr id="9" name="Image 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06BDA9B1-200C-4FDA-B672-4E6B870FF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7" y="2192191"/>
            <a:ext cx="4718904" cy="1654249"/>
          </a:xfrm>
          <a:prstGeom prst="rect">
            <a:avLst/>
          </a:prstGeom>
        </p:spPr>
      </p:pic>
      <p:pic>
        <p:nvPicPr>
          <p:cNvPr id="7" name="Image 6" descr="Une image contenant Police, Graphique, capture d’écran, typographie&#10;&#10;Description générée automatiquement">
            <a:extLst>
              <a:ext uri="{FF2B5EF4-FFF2-40B4-BE49-F238E27FC236}">
                <a16:creationId xmlns:a16="http://schemas.microsoft.com/office/drawing/2014/main" id="{145F6911-7FD5-2F88-00B0-04051E165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3" y="635082"/>
            <a:ext cx="7553572" cy="1069581"/>
          </a:xfrm>
          <a:prstGeom prst="rect">
            <a:avLst/>
          </a:prstGeom>
        </p:spPr>
      </p:pic>
      <p:pic>
        <p:nvPicPr>
          <p:cNvPr id="6" name="Image 5" descr="Une image contenant habits, personne, intérieur, meubles&#10;&#10;Description générée automatiquement">
            <a:extLst>
              <a:ext uri="{FF2B5EF4-FFF2-40B4-BE49-F238E27FC236}">
                <a16:creationId xmlns:a16="http://schemas.microsoft.com/office/drawing/2014/main" id="{EEC6F0DD-1D12-F29D-9196-8F8E4EB01B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5" r="20632"/>
          <a:stretch/>
        </p:blipFill>
        <p:spPr>
          <a:xfrm>
            <a:off x="7199438" y="0"/>
            <a:ext cx="4992561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5226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E1C1B-F4BA-B861-A971-50F941DD610C}"/>
              </a:ext>
            </a:extLst>
          </p:cNvPr>
          <p:cNvSpPr/>
          <p:nvPr/>
        </p:nvSpPr>
        <p:spPr>
          <a:xfrm>
            <a:off x="0" y="-15047"/>
            <a:ext cx="12205878" cy="6858000"/>
          </a:xfrm>
          <a:prstGeom prst="rect">
            <a:avLst/>
          </a:prstGeom>
          <a:solidFill>
            <a:srgbClr val="FFB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9" name="Image 28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03A3BE07-D413-3CE5-A3B1-5F37CFD54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46" y="5687392"/>
            <a:ext cx="4563732" cy="7038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58E4D02-16A3-C3C8-6B58-6D74528C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1" y="4780912"/>
            <a:ext cx="5708128" cy="759236"/>
          </a:xfrm>
          <a:prstGeom prst="rect">
            <a:avLst/>
          </a:prstGeom>
        </p:spPr>
      </p:pic>
      <p:pic>
        <p:nvPicPr>
          <p:cNvPr id="20" name="Image 19" descr="Une image contenant texte, Police, Graphique, Lilas&#10;&#10;Description générée automatiquement">
            <a:extLst>
              <a:ext uri="{FF2B5EF4-FFF2-40B4-BE49-F238E27FC236}">
                <a16:creationId xmlns:a16="http://schemas.microsoft.com/office/drawing/2014/main" id="{90F7A434-4AED-6EC5-6AB8-D49A9058D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46" y="3883784"/>
            <a:ext cx="4563732" cy="703818"/>
          </a:xfrm>
          <a:prstGeom prst="rect">
            <a:avLst/>
          </a:prstGeom>
        </p:spPr>
      </p:pic>
      <p:pic>
        <p:nvPicPr>
          <p:cNvPr id="18" name="Image 1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137117C7-29B7-2AE8-3863-56D9B6882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79" y="3017437"/>
            <a:ext cx="5253695" cy="756466"/>
          </a:xfrm>
          <a:prstGeom prst="rect">
            <a:avLst/>
          </a:prstGeom>
        </p:spPr>
      </p:pic>
      <p:pic>
        <p:nvPicPr>
          <p:cNvPr id="14" name="Image 1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78D884C-6AB8-38C5-BB32-D3EFE1545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78" y="2062359"/>
            <a:ext cx="7168411" cy="756466"/>
          </a:xfrm>
          <a:prstGeom prst="rect">
            <a:avLst/>
          </a:prstGeom>
        </p:spPr>
      </p:pic>
      <p:pic>
        <p:nvPicPr>
          <p:cNvPr id="11" name="Image 10" descr="Une image contenant Police, Graphique, capture d’écran, texte&#10;&#10;Description générée automatiquement">
            <a:extLst>
              <a:ext uri="{FF2B5EF4-FFF2-40B4-BE49-F238E27FC236}">
                <a16:creationId xmlns:a16="http://schemas.microsoft.com/office/drawing/2014/main" id="{BC3EB6A0-B564-149E-D1E7-9DB1BCDE8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1" y="336479"/>
            <a:ext cx="5455973" cy="1679187"/>
          </a:xfrm>
          <a:prstGeom prst="rect">
            <a:avLst/>
          </a:prstGeom>
        </p:spPr>
      </p:pic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C5B3A9D0-4473-A91F-84E3-D2AB2921F0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20359" r="63067" b="60183"/>
          <a:stretch/>
        </p:blipFill>
        <p:spPr>
          <a:xfrm rot="20698848">
            <a:off x="6265561" y="5477823"/>
            <a:ext cx="1410161" cy="1407142"/>
          </a:xfrm>
          <a:prstGeom prst="rect">
            <a:avLst/>
          </a:prstGeom>
        </p:spPr>
      </p:pic>
      <p:pic>
        <p:nvPicPr>
          <p:cNvPr id="23" name="Image 22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48C4B092-C4D8-798B-5B1D-4180FA838C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24829" r="39833" b="55713"/>
          <a:stretch/>
        </p:blipFill>
        <p:spPr>
          <a:xfrm rot="884379" flipH="1">
            <a:off x="10638388" y="480742"/>
            <a:ext cx="1442681" cy="1439592"/>
          </a:xfrm>
          <a:prstGeom prst="rect">
            <a:avLst/>
          </a:prstGeom>
        </p:spPr>
      </p:pic>
      <p:pic>
        <p:nvPicPr>
          <p:cNvPr id="7" name="Image 6" descr="Une image contenant personne, habits, Visage humain, tenue&#10;&#10;Description générée automatiquement">
            <a:extLst>
              <a:ext uri="{FF2B5EF4-FFF2-40B4-BE49-F238E27FC236}">
                <a16:creationId xmlns:a16="http://schemas.microsoft.com/office/drawing/2014/main" id="{AAABC4DC-CCE8-CAE0-47BE-8DB5AA9BBF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34270"/>
          <a:stretch/>
        </p:blipFill>
        <p:spPr>
          <a:xfrm flipH="1">
            <a:off x="0" y="-15047"/>
            <a:ext cx="5254683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7211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292078-C489-9E8A-D861-01CA94EFE0E4}"/>
              </a:ext>
            </a:extLst>
          </p:cNvPr>
          <p:cNvSpPr/>
          <p:nvPr/>
        </p:nvSpPr>
        <p:spPr>
          <a:xfrm>
            <a:off x="-6939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53159B16-936F-B99E-C41E-D7DE3366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7" y="5103894"/>
            <a:ext cx="5866072" cy="1305111"/>
          </a:xfrm>
          <a:prstGeom prst="rect">
            <a:avLst/>
          </a:prstGeom>
        </p:spPr>
      </p:pic>
      <p:pic>
        <p:nvPicPr>
          <p:cNvPr id="13" name="Image 1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88B88989-778C-7094-371D-FDD6453C7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76" y="3843050"/>
            <a:ext cx="3895936" cy="1030788"/>
          </a:xfrm>
          <a:prstGeom prst="rect">
            <a:avLst/>
          </a:prstGeom>
        </p:spPr>
      </p:pic>
      <p:pic>
        <p:nvPicPr>
          <p:cNvPr id="11" name="Image 10" descr="Une image contenant texte, graphisme, Police, capture d’écran&#10;&#10;Description générée automatiquement">
            <a:extLst>
              <a:ext uri="{FF2B5EF4-FFF2-40B4-BE49-F238E27FC236}">
                <a16:creationId xmlns:a16="http://schemas.microsoft.com/office/drawing/2014/main" id="{0FC590F0-447E-50A0-24E9-CED6AE5D6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3" y="2892861"/>
            <a:ext cx="5780172" cy="886700"/>
          </a:xfrm>
          <a:prstGeom prst="rect">
            <a:avLst/>
          </a:prstGeom>
        </p:spPr>
      </p:pic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F2326370-258E-4EDB-4BAE-1BF298DAF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0" y="1591109"/>
            <a:ext cx="6387007" cy="1030788"/>
          </a:xfrm>
          <a:prstGeom prst="rect">
            <a:avLst/>
          </a:prstGeom>
        </p:spPr>
      </p:pic>
      <p:pic>
        <p:nvPicPr>
          <p:cNvPr id="4" name="Image 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308771AC-0F3C-EE37-CEDC-B8699E735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0" y="284273"/>
            <a:ext cx="6871921" cy="1069581"/>
          </a:xfrm>
          <a:prstGeom prst="rect">
            <a:avLst/>
          </a:prstGeom>
        </p:spPr>
      </p:pic>
      <p:pic>
        <p:nvPicPr>
          <p:cNvPr id="10" name="Image 9" descr="Une image contenant personne, habits, Téléphone mobile, homme&#10;&#10;Description générée automatiquement">
            <a:extLst>
              <a:ext uri="{FF2B5EF4-FFF2-40B4-BE49-F238E27FC236}">
                <a16:creationId xmlns:a16="http://schemas.microsoft.com/office/drawing/2014/main" id="{08C8E034-E514-35F4-6944-4DD1D3CD9A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7222" r="29178" b="1666"/>
          <a:stretch/>
        </p:blipFill>
        <p:spPr>
          <a:xfrm>
            <a:off x="6210300" y="0"/>
            <a:ext cx="5981700" cy="6858000"/>
          </a:xfrm>
          <a:prstGeom prst="flowChartInputOutput">
            <a:avLst/>
          </a:prstGeom>
        </p:spPr>
      </p:pic>
      <p:pic>
        <p:nvPicPr>
          <p:cNvPr id="30" name="Image 29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7A9A99FA-D741-A4C3-4070-EE93D6EF86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20600221">
            <a:off x="708002" y="3906024"/>
            <a:ext cx="1377291" cy="1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4F5345-E901-A8F6-FA6C-E993D35A1BE1}"/>
              </a:ext>
            </a:extLst>
          </p:cNvPr>
          <p:cNvSpPr/>
          <p:nvPr/>
        </p:nvSpPr>
        <p:spPr>
          <a:xfrm>
            <a:off x="0" y="0"/>
            <a:ext cx="12205878" cy="6858000"/>
          </a:xfrm>
          <a:prstGeom prst="rect">
            <a:avLst/>
          </a:prstGeom>
          <a:solidFill>
            <a:srgbClr val="C9B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1" name="Image 3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5185A8E-6D28-8AAE-7766-ADC34921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5" y="1825720"/>
            <a:ext cx="6492303" cy="482143"/>
          </a:xfrm>
          <a:prstGeom prst="rect">
            <a:avLst/>
          </a:prstGeom>
        </p:spPr>
      </p:pic>
      <p:pic>
        <p:nvPicPr>
          <p:cNvPr id="29" name="Image 28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A5160BE0-193C-5439-8FA4-35ADD69C1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13" y="5557291"/>
            <a:ext cx="4871305" cy="1030788"/>
          </a:xfrm>
          <a:prstGeom prst="rect">
            <a:avLst/>
          </a:prstGeom>
        </p:spPr>
      </p:pic>
      <p:pic>
        <p:nvPicPr>
          <p:cNvPr id="27" name="Image 26" descr="Une image contenant Police, capture d’écran, texte, graphisme&#10;&#10;Description générée automatiquement">
            <a:extLst>
              <a:ext uri="{FF2B5EF4-FFF2-40B4-BE49-F238E27FC236}">
                <a16:creationId xmlns:a16="http://schemas.microsoft.com/office/drawing/2014/main" id="{C19275B8-89BF-A62C-CA78-305A2E7FE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37" y="4759412"/>
            <a:ext cx="6810961" cy="509852"/>
          </a:xfrm>
          <a:prstGeom prst="rect">
            <a:avLst/>
          </a:prstGeom>
        </p:spPr>
      </p:pic>
      <p:pic>
        <p:nvPicPr>
          <p:cNvPr id="25" name="Image 24" descr="Une image contenant capture d’écran, Police, texte, Graphique&#10;&#10;Description générée automatiquement">
            <a:extLst>
              <a:ext uri="{FF2B5EF4-FFF2-40B4-BE49-F238E27FC236}">
                <a16:creationId xmlns:a16="http://schemas.microsoft.com/office/drawing/2014/main" id="{DB7E8A8A-3CC5-AB78-D7B9-7FD0BF7D1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97" y="4031553"/>
            <a:ext cx="7018781" cy="507081"/>
          </a:xfrm>
          <a:prstGeom prst="rect">
            <a:avLst/>
          </a:prstGeom>
        </p:spPr>
      </p:pic>
      <p:pic>
        <p:nvPicPr>
          <p:cNvPr id="23" name="Image 22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8589A134-D0C5-2C77-0B3B-A5929B517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64" y="3327743"/>
            <a:ext cx="7204434" cy="512623"/>
          </a:xfrm>
          <a:prstGeom prst="rect">
            <a:avLst/>
          </a:prstGeom>
        </p:spPr>
      </p:pic>
      <p:pic>
        <p:nvPicPr>
          <p:cNvPr id="21" name="Image 2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CAE4143-06C7-8028-CE67-F35BE5F81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44" y="2611708"/>
            <a:ext cx="7412254" cy="509852"/>
          </a:xfrm>
          <a:prstGeom prst="rect">
            <a:avLst/>
          </a:prstGeom>
        </p:spPr>
      </p:pic>
      <p:pic>
        <p:nvPicPr>
          <p:cNvPr id="18" name="Image 17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DA5A1D2C-1999-4A5A-D4FE-AE643B4496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61" y="207778"/>
            <a:ext cx="5688732" cy="1679187"/>
          </a:xfrm>
          <a:prstGeom prst="rect">
            <a:avLst/>
          </a:prstGeom>
        </p:spPr>
      </p:pic>
      <p:pic>
        <p:nvPicPr>
          <p:cNvPr id="3" name="Image 2" descr="Une image contenant habits, personne, plein air, Visage humain&#10;&#10;Description générée automatiquement">
            <a:extLst>
              <a:ext uri="{FF2B5EF4-FFF2-40B4-BE49-F238E27FC236}">
                <a16:creationId xmlns:a16="http://schemas.microsoft.com/office/drawing/2014/main" id="{19C77C00-AF0F-AA21-8425-BA7E834170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1" t="1158" r="16087"/>
          <a:stretch/>
        </p:blipFill>
        <p:spPr>
          <a:xfrm flipH="1">
            <a:off x="0" y="0"/>
            <a:ext cx="5918720" cy="6858000"/>
          </a:xfrm>
          <a:prstGeom prst="parallelogram">
            <a:avLst/>
          </a:prstGeom>
        </p:spPr>
      </p:pic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0E4D3FA0-2195-2013-38D3-F2BD109BC0D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20359" r="63067" b="60183"/>
          <a:stretch/>
        </p:blipFill>
        <p:spPr>
          <a:xfrm rot="20698848">
            <a:off x="4843461" y="201"/>
            <a:ext cx="1410161" cy="1407142"/>
          </a:xfrm>
          <a:prstGeom prst="rect">
            <a:avLst/>
          </a:prstGeom>
        </p:spPr>
      </p:pic>
      <p:pic>
        <p:nvPicPr>
          <p:cNvPr id="16" name="Graphique 15" descr="Cerveau côté droit avec un remplissage uni">
            <a:extLst>
              <a:ext uri="{FF2B5EF4-FFF2-40B4-BE49-F238E27FC236}">
                <a16:creationId xmlns:a16="http://schemas.microsoft.com/office/drawing/2014/main" id="{280888C2-181C-98D1-0292-92097E7CE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8720" y="5377464"/>
            <a:ext cx="1293452" cy="12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DAE6A4-F032-AD35-E8B0-F4C85A534BF9}"/>
              </a:ext>
            </a:extLst>
          </p:cNvPr>
          <p:cNvSpPr/>
          <p:nvPr/>
        </p:nvSpPr>
        <p:spPr>
          <a:xfrm>
            <a:off x="-6939" y="-4375"/>
            <a:ext cx="12205878" cy="6858000"/>
          </a:xfrm>
          <a:prstGeom prst="rect">
            <a:avLst/>
          </a:prstGeom>
          <a:solidFill>
            <a:srgbClr val="FFB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6" name="Image 25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CF0B948E-D56D-C189-C00C-7D505123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71"/>
          <a:stretch/>
        </p:blipFill>
        <p:spPr>
          <a:xfrm>
            <a:off x="292133" y="2849445"/>
            <a:ext cx="2679656" cy="1341133"/>
          </a:xfrm>
          <a:prstGeom prst="rect">
            <a:avLst/>
          </a:prstGeom>
        </p:spPr>
      </p:pic>
      <p:pic>
        <p:nvPicPr>
          <p:cNvPr id="23" name="Image 2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B7E8E7C-6AA8-D909-8444-A3FB23016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"/>
          <a:stretch/>
        </p:blipFill>
        <p:spPr>
          <a:xfrm>
            <a:off x="1170330" y="5830860"/>
            <a:ext cx="3777908" cy="786946"/>
          </a:xfrm>
          <a:prstGeom prst="rect">
            <a:avLst/>
          </a:prstGeom>
        </p:spPr>
      </p:pic>
      <p:pic>
        <p:nvPicPr>
          <p:cNvPr id="20" name="Image 19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456F337F-11F3-A56D-DC90-4936347FA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58" y="4333537"/>
            <a:ext cx="2737685" cy="1446429"/>
          </a:xfrm>
          <a:prstGeom prst="rect">
            <a:avLst/>
          </a:prstGeom>
        </p:spPr>
      </p:pic>
      <p:pic>
        <p:nvPicPr>
          <p:cNvPr id="18" name="Image 1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81BB4A1-B9B5-BF7E-D14F-AD474A240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7" y="4327070"/>
            <a:ext cx="3020320" cy="1368842"/>
          </a:xfrm>
          <a:prstGeom prst="rect">
            <a:avLst/>
          </a:prstGeom>
        </p:spPr>
      </p:pic>
      <p:pic>
        <p:nvPicPr>
          <p:cNvPr id="14" name="Image 13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F24B8CF2-148C-D29D-194A-2D637F95D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"/>
          <a:stretch/>
        </p:blipFill>
        <p:spPr>
          <a:xfrm>
            <a:off x="3177376" y="2851378"/>
            <a:ext cx="3256762" cy="1318966"/>
          </a:xfrm>
          <a:prstGeom prst="rect">
            <a:avLst/>
          </a:prstGeom>
        </p:spPr>
      </p:pic>
      <p:pic>
        <p:nvPicPr>
          <p:cNvPr id="4" name="Image 3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DB43A7C3-3AD8-D99F-077B-5F0D5EF5D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1" y="364317"/>
            <a:ext cx="6107143" cy="2252771"/>
          </a:xfrm>
          <a:prstGeom prst="rect">
            <a:avLst/>
          </a:prstGeom>
        </p:spPr>
      </p:pic>
      <p:pic>
        <p:nvPicPr>
          <p:cNvPr id="6" name="Image 5" descr="Une image contenant personne, intérieur, Visage humain, lit&#10;&#10;Description générée automatiquement">
            <a:extLst>
              <a:ext uri="{FF2B5EF4-FFF2-40B4-BE49-F238E27FC236}">
                <a16:creationId xmlns:a16="http://schemas.microsoft.com/office/drawing/2014/main" id="{0284E955-1D4C-8980-831B-EA3DA87BA6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22671"/>
          <a:stretch/>
        </p:blipFill>
        <p:spPr>
          <a:xfrm>
            <a:off x="6135470" y="4375"/>
            <a:ext cx="6086942" cy="6858000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23922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AB7F0-70F4-EAC7-D9C0-4857FCACE746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5" name="Image 3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0C13398-A82D-72C1-17C2-AD20FEC0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6"/>
          <a:stretch/>
        </p:blipFill>
        <p:spPr>
          <a:xfrm>
            <a:off x="7615103" y="6097237"/>
            <a:ext cx="4505542" cy="732518"/>
          </a:xfrm>
          <a:prstGeom prst="rect">
            <a:avLst/>
          </a:prstGeom>
        </p:spPr>
      </p:pic>
      <p:pic>
        <p:nvPicPr>
          <p:cNvPr id="33" name="Image 3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AD1A66BE-5FD3-FB99-433E-82E23F484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7" b="27911"/>
          <a:stretch/>
        </p:blipFill>
        <p:spPr>
          <a:xfrm>
            <a:off x="7605578" y="5452775"/>
            <a:ext cx="4505542" cy="653987"/>
          </a:xfrm>
          <a:prstGeom prst="rect">
            <a:avLst/>
          </a:prstGeom>
        </p:spPr>
      </p:pic>
      <p:pic>
        <p:nvPicPr>
          <p:cNvPr id="31" name="Image 3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F353BFC-D1DE-292B-2A64-89D25A13C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29688" r="-154" b="52401"/>
          <a:stretch/>
        </p:blipFill>
        <p:spPr>
          <a:xfrm>
            <a:off x="7615103" y="4988251"/>
            <a:ext cx="4505542" cy="468520"/>
          </a:xfrm>
          <a:prstGeom prst="rect">
            <a:avLst/>
          </a:prstGeom>
        </p:spPr>
      </p:pic>
      <p:pic>
        <p:nvPicPr>
          <p:cNvPr id="29" name="Image 2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C12AACE-C884-82BF-9A29-FF0E8A67E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 b="67843"/>
          <a:stretch/>
        </p:blipFill>
        <p:spPr>
          <a:xfrm>
            <a:off x="7605578" y="4654357"/>
            <a:ext cx="4505542" cy="396661"/>
          </a:xfrm>
          <a:prstGeom prst="rect">
            <a:avLst/>
          </a:prstGeom>
        </p:spPr>
      </p:pic>
      <p:pic>
        <p:nvPicPr>
          <p:cNvPr id="27" name="Image 2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9CE5713-801B-0462-1E8C-3C5F41498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11"/>
          <a:stretch/>
        </p:blipFill>
        <p:spPr>
          <a:xfrm>
            <a:off x="7607996" y="4200776"/>
            <a:ext cx="4505542" cy="449615"/>
          </a:xfrm>
          <a:prstGeom prst="rect">
            <a:avLst/>
          </a:prstGeom>
        </p:spPr>
      </p:pic>
      <p:pic>
        <p:nvPicPr>
          <p:cNvPr id="25" name="Image 24" descr="Une image contenant Police, Graphique, typographie, conception&#10;&#10;Description générée automatiquement">
            <a:extLst>
              <a:ext uri="{FF2B5EF4-FFF2-40B4-BE49-F238E27FC236}">
                <a16:creationId xmlns:a16="http://schemas.microsoft.com/office/drawing/2014/main" id="{3AA95B94-B3B4-F750-A01B-0B2D29BAF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45" y="4122217"/>
            <a:ext cx="3111761" cy="642857"/>
          </a:xfrm>
          <a:prstGeom prst="rect">
            <a:avLst/>
          </a:prstGeom>
        </p:spPr>
      </p:pic>
      <p:pic>
        <p:nvPicPr>
          <p:cNvPr id="23" name="Image 22" descr="Une image contenant Police, capture d’écran, jaune, texte&#10;&#10;Description générée automatiquement">
            <a:extLst>
              <a:ext uri="{FF2B5EF4-FFF2-40B4-BE49-F238E27FC236}">
                <a16:creationId xmlns:a16="http://schemas.microsoft.com/office/drawing/2014/main" id="{E6AC1931-F697-5C36-12B8-C46A86DED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25" y="2353386"/>
            <a:ext cx="2064347" cy="1465825"/>
          </a:xfrm>
          <a:prstGeom prst="rect">
            <a:avLst/>
          </a:prstGeom>
        </p:spPr>
      </p:pic>
      <p:pic>
        <p:nvPicPr>
          <p:cNvPr id="21" name="Image 20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E2D2D627-2F3E-7F39-A223-E05B5974F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46" y="2350615"/>
            <a:ext cx="2230603" cy="1468596"/>
          </a:xfrm>
          <a:prstGeom prst="rect">
            <a:avLst/>
          </a:prstGeom>
        </p:spPr>
      </p:pic>
      <p:pic>
        <p:nvPicPr>
          <p:cNvPr id="17" name="Image 16" descr="Une image contenant texte, Police, capture d’écran, jaune&#10;&#10;Description générée automatiquement">
            <a:extLst>
              <a:ext uri="{FF2B5EF4-FFF2-40B4-BE49-F238E27FC236}">
                <a16:creationId xmlns:a16="http://schemas.microsoft.com/office/drawing/2014/main" id="{3F930ACE-7F05-1663-5876-E1F873C78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70" y="2350615"/>
            <a:ext cx="2064347" cy="1468596"/>
          </a:xfrm>
          <a:prstGeom prst="rect">
            <a:avLst/>
          </a:prstGeom>
        </p:spPr>
      </p:pic>
      <p:pic>
        <p:nvPicPr>
          <p:cNvPr id="8" name="Image 7" descr="Une image contenant Police, Graphique, capture d’écran, texte&#10;&#10;Description générée automatiquement">
            <a:extLst>
              <a:ext uri="{FF2B5EF4-FFF2-40B4-BE49-F238E27FC236}">
                <a16:creationId xmlns:a16="http://schemas.microsoft.com/office/drawing/2014/main" id="{3DD24117-7ADA-DB29-30AC-B7BDCD068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55" y="295792"/>
            <a:ext cx="6378695" cy="1850985"/>
          </a:xfrm>
          <a:prstGeom prst="rect">
            <a:avLst/>
          </a:prstGeom>
        </p:spPr>
      </p:pic>
      <p:pic>
        <p:nvPicPr>
          <p:cNvPr id="3" name="Image 2" descr="Une image contenant intérieur, personne, Visage humain, habits&#10;&#10;Description générée automatiquement">
            <a:extLst>
              <a:ext uri="{FF2B5EF4-FFF2-40B4-BE49-F238E27FC236}">
                <a16:creationId xmlns:a16="http://schemas.microsoft.com/office/drawing/2014/main" id="{17A81D7D-8726-B061-7CA9-02677BD1D8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10809"/>
          <a:stretch/>
        </p:blipFill>
        <p:spPr>
          <a:xfrm flipH="1">
            <a:off x="-13878" y="-33022"/>
            <a:ext cx="5571234" cy="6891022"/>
          </a:xfrm>
          <a:prstGeom prst="flowChartInputOutput">
            <a:avLst/>
          </a:prstGeom>
        </p:spPr>
      </p:pic>
      <p:pic>
        <p:nvPicPr>
          <p:cNvPr id="7" name="Image 6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1670D565-898E-C7A8-E912-791A4C74C6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6" t="48051" r="38655" b="27625"/>
          <a:stretch/>
        </p:blipFill>
        <p:spPr>
          <a:xfrm rot="689582">
            <a:off x="9817073" y="90893"/>
            <a:ext cx="1204686" cy="1741714"/>
          </a:xfrm>
          <a:prstGeom prst="rect">
            <a:avLst/>
          </a:prstGeom>
        </p:spPr>
      </p:pic>
      <p:pic>
        <p:nvPicPr>
          <p:cNvPr id="19" name="Image 18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FA138DF3-138D-7CBD-C232-22B12BD156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20912594">
            <a:off x="5492595" y="4713177"/>
            <a:ext cx="1900570" cy="16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C6D9B6-0107-DF5A-36DB-9BA36A5BF7EC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 descr="Une image contenant mur, intérieur, personne, miroir&#10;&#10;Description générée automatiquement">
            <a:extLst>
              <a:ext uri="{FF2B5EF4-FFF2-40B4-BE49-F238E27FC236}">
                <a16:creationId xmlns:a16="http://schemas.microsoft.com/office/drawing/2014/main" id="{846930B9-B780-60C0-9A5F-88D1CA84E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0" r="9348"/>
          <a:stretch/>
        </p:blipFill>
        <p:spPr>
          <a:xfrm>
            <a:off x="7190782" y="0"/>
            <a:ext cx="5001218" cy="6858000"/>
          </a:xfrm>
          <a:prstGeom prst="parallelogram">
            <a:avLst/>
          </a:prstGeom>
        </p:spPr>
      </p:pic>
      <p:pic>
        <p:nvPicPr>
          <p:cNvPr id="30" name="Image 29" descr="Une image contenant texte, Police, jaune, Graphique&#10;&#10;Description générée automatiquement">
            <a:extLst>
              <a:ext uri="{FF2B5EF4-FFF2-40B4-BE49-F238E27FC236}">
                <a16:creationId xmlns:a16="http://schemas.microsoft.com/office/drawing/2014/main" id="{37225EE5-4E47-5F7D-DA2B-726648063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5" y="5382754"/>
            <a:ext cx="4840825" cy="1305111"/>
          </a:xfrm>
          <a:prstGeom prst="rect">
            <a:avLst/>
          </a:prstGeom>
        </p:spPr>
      </p:pic>
      <p:pic>
        <p:nvPicPr>
          <p:cNvPr id="28" name="Image 2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59A65DE-FE07-232D-5400-5F928BEE2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6"/>
          <a:stretch/>
        </p:blipFill>
        <p:spPr>
          <a:xfrm>
            <a:off x="830644" y="5857900"/>
            <a:ext cx="6428572" cy="608445"/>
          </a:xfrm>
          <a:prstGeom prst="rect">
            <a:avLst/>
          </a:prstGeom>
        </p:spPr>
      </p:pic>
      <p:pic>
        <p:nvPicPr>
          <p:cNvPr id="26" name="Image 2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304EB58-D238-075C-FCF0-6DC35BED9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3" r="93364" b="19751"/>
          <a:stretch/>
        </p:blipFill>
        <p:spPr>
          <a:xfrm>
            <a:off x="831840" y="5327155"/>
            <a:ext cx="426592" cy="502941"/>
          </a:xfrm>
          <a:prstGeom prst="rect">
            <a:avLst/>
          </a:prstGeom>
        </p:spPr>
      </p:pic>
      <p:pic>
        <p:nvPicPr>
          <p:cNvPr id="18" name="Image 1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1990BE4-839F-1B93-4734-50665BDCC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8" b="54421"/>
          <a:stretch/>
        </p:blipFill>
        <p:spPr>
          <a:xfrm>
            <a:off x="830644" y="4137930"/>
            <a:ext cx="6428572" cy="574746"/>
          </a:xfrm>
          <a:prstGeom prst="rect">
            <a:avLst/>
          </a:prstGeom>
        </p:spPr>
      </p:pic>
      <p:pic>
        <p:nvPicPr>
          <p:cNvPr id="15" name="Image 1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19554FC-1592-D7F8-BB28-3161619D4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66"/>
          <a:stretch/>
        </p:blipFill>
        <p:spPr>
          <a:xfrm>
            <a:off x="830644" y="3249356"/>
            <a:ext cx="6428572" cy="917180"/>
          </a:xfrm>
          <a:prstGeom prst="rect">
            <a:avLst/>
          </a:prstGeom>
        </p:spPr>
      </p:pic>
      <p:pic>
        <p:nvPicPr>
          <p:cNvPr id="11" name="Image 1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7C79B30B-B439-5723-D42D-F17BFFCFE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" y="2579624"/>
            <a:ext cx="3585591" cy="917180"/>
          </a:xfrm>
          <a:prstGeom prst="rect">
            <a:avLst/>
          </a:prstGeom>
        </p:spPr>
      </p:pic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BB1F1769-AC6B-B477-C042-344A6DBDC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" y="237723"/>
            <a:ext cx="7678264" cy="2299877"/>
          </a:xfrm>
          <a:prstGeom prst="rect">
            <a:avLst/>
          </a:prstGeom>
        </p:spPr>
      </p:pic>
      <p:pic>
        <p:nvPicPr>
          <p:cNvPr id="16" name="Image 15" descr="Une image contenant Graphique, capture d’écran, logo, symbole&#10;&#10;Description générée automatiquement">
            <a:extLst>
              <a:ext uri="{FF2B5EF4-FFF2-40B4-BE49-F238E27FC236}">
                <a16:creationId xmlns:a16="http://schemas.microsoft.com/office/drawing/2014/main" id="{721EA5DC-CFD6-163B-59AF-303939D0E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05" y="-28575"/>
            <a:ext cx="2055302" cy="1919647"/>
          </a:xfrm>
          <a:prstGeom prst="rect">
            <a:avLst/>
          </a:prstGeom>
        </p:spPr>
      </p:pic>
      <p:pic>
        <p:nvPicPr>
          <p:cNvPr id="23" name="Image 22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832AAAD3-166B-688F-B084-08768C23B8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20427" r="19454" b="60115"/>
          <a:stretch/>
        </p:blipFill>
        <p:spPr>
          <a:xfrm rot="1170634" flipH="1">
            <a:off x="10145442" y="3130176"/>
            <a:ext cx="1965545" cy="2714727"/>
          </a:xfrm>
          <a:prstGeom prst="rect">
            <a:avLst/>
          </a:prstGeom>
        </p:spPr>
      </p:pic>
      <p:pic>
        <p:nvPicPr>
          <p:cNvPr id="24" name="Image 2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B5B5D11-48DB-3AE1-8961-E94AE6621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8" b="36079"/>
          <a:stretch/>
        </p:blipFill>
        <p:spPr>
          <a:xfrm>
            <a:off x="831840" y="4745357"/>
            <a:ext cx="6428572" cy="5491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FEED456-B4BF-1E67-6560-748B7EAE6994}"/>
              </a:ext>
            </a:extLst>
          </p:cNvPr>
          <p:cNvSpPr txBox="1"/>
          <p:nvPr/>
        </p:nvSpPr>
        <p:spPr>
          <a:xfrm>
            <a:off x="1212712" y="5225894"/>
            <a:ext cx="561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ACD66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I want to transmit a hateful, doubtful, or derogatory message?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77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586C11-E85C-3A4F-D8FD-9FB399C25128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FFB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6" name="Image 25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348EB808-A952-CCF6-1D0A-562F74899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10198816" y="4758641"/>
            <a:ext cx="1873154" cy="1923030"/>
          </a:xfrm>
          <a:prstGeom prst="rect">
            <a:avLst/>
          </a:prstGeom>
        </p:spPr>
      </p:pic>
      <p:pic>
        <p:nvPicPr>
          <p:cNvPr id="24" name="Image 23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D6C25AAD-EA2E-E2DD-8E68-DC230C551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15" y="4774003"/>
            <a:ext cx="2017241" cy="1925801"/>
          </a:xfrm>
          <a:prstGeom prst="rect">
            <a:avLst/>
          </a:prstGeom>
        </p:spPr>
      </p:pic>
      <p:pic>
        <p:nvPicPr>
          <p:cNvPr id="22" name="Image 2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2A77462-9059-9CD9-6D37-3D272868B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21" y="4752825"/>
            <a:ext cx="1873153" cy="1923030"/>
          </a:xfrm>
          <a:prstGeom prst="rect">
            <a:avLst/>
          </a:prstGeom>
        </p:spPr>
      </p:pic>
      <p:pic>
        <p:nvPicPr>
          <p:cNvPr id="20" name="Image 19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2BF19FB-333B-143F-9229-1BA52F3CC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"/>
          <a:stretch/>
        </p:blipFill>
        <p:spPr>
          <a:xfrm>
            <a:off x="7333759" y="2651293"/>
            <a:ext cx="4686791" cy="1992303"/>
          </a:xfrm>
          <a:prstGeom prst="rect">
            <a:avLst/>
          </a:prstGeom>
        </p:spPr>
      </p:pic>
      <p:pic>
        <p:nvPicPr>
          <p:cNvPr id="18" name="Image 17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AF2E6577-76C5-0285-C9F3-3EA6D3DEE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"/>
          <a:stretch/>
        </p:blipFill>
        <p:spPr>
          <a:xfrm>
            <a:off x="5231764" y="2654219"/>
            <a:ext cx="1835786" cy="2000616"/>
          </a:xfrm>
          <a:prstGeom prst="rect">
            <a:avLst/>
          </a:prstGeom>
        </p:spPr>
      </p:pic>
      <p:pic>
        <p:nvPicPr>
          <p:cNvPr id="10" name="Image 9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03B29E1-31F7-7699-B042-86B0964111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46" y="1679785"/>
            <a:ext cx="6799877" cy="759236"/>
          </a:xfrm>
          <a:prstGeom prst="rect">
            <a:avLst/>
          </a:prstGeom>
        </p:spPr>
      </p:pic>
      <p:pic>
        <p:nvPicPr>
          <p:cNvPr id="8" name="Image 7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740D1F9D-C1DA-8766-8295-91BD07FD2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74" y="225902"/>
            <a:ext cx="4838054" cy="1512931"/>
          </a:xfrm>
          <a:prstGeom prst="rect">
            <a:avLst/>
          </a:prstGeom>
        </p:spPr>
      </p:pic>
      <p:pic>
        <p:nvPicPr>
          <p:cNvPr id="3" name="Image 2" descr="Une image contenant personne, obscurité, capot, chapeau&#10;&#10;Description générée automatiquement">
            <a:extLst>
              <a:ext uri="{FF2B5EF4-FFF2-40B4-BE49-F238E27FC236}">
                <a16:creationId xmlns:a16="http://schemas.microsoft.com/office/drawing/2014/main" id="{A4C8582F-14E2-FD37-520E-606AC16BE0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5185" r="26415" b="8149"/>
          <a:stretch/>
        </p:blipFill>
        <p:spPr>
          <a:xfrm flipH="1">
            <a:off x="-4232" y="-6236"/>
            <a:ext cx="5505450" cy="6864236"/>
          </a:xfrm>
          <a:prstGeom prst="flowChartInputOutput">
            <a:avLst/>
          </a:prstGeom>
        </p:spPr>
      </p:pic>
      <p:pic>
        <p:nvPicPr>
          <p:cNvPr id="2" name="Image 1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97E3B634-79EE-5761-223D-26AA695DE6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21796" r="64672" b="61609"/>
          <a:stretch/>
        </p:blipFill>
        <p:spPr>
          <a:xfrm rot="1271424">
            <a:off x="9651362" y="169907"/>
            <a:ext cx="1544856" cy="1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14</Words>
  <Application>Microsoft Office PowerPoint</Application>
  <PresentationFormat>Grand écran</PresentationFormat>
  <Paragraphs>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Trois-Rivières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Milot Samuel (Agent)</dc:creator>
  <cp:lastModifiedBy>Samuel Milot</cp:lastModifiedBy>
  <cp:revision>110</cp:revision>
  <dcterms:created xsi:type="dcterms:W3CDTF">2024-06-13T12:12:34Z</dcterms:created>
  <dcterms:modified xsi:type="dcterms:W3CDTF">2025-01-08T18:23:19Z</dcterms:modified>
</cp:coreProperties>
</file>